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08f8338f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e08f8338f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0ba720f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0ba720f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df23a6a7e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df23a6a7e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df23a6a7e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df23a6a7e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e085f935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e085f935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e085f935c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e085f935c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4370" l="9419" r="8466" t="3634"/>
          <a:stretch/>
        </p:blipFill>
        <p:spPr>
          <a:xfrm>
            <a:off x="952500" y="539250"/>
            <a:ext cx="7239000" cy="4065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" name="Google Shape;55;p13"/>
          <p:cNvSpPr txBox="1"/>
          <p:nvPr/>
        </p:nvSpPr>
        <p:spPr>
          <a:xfrm>
            <a:off x="5908675" y="3244850"/>
            <a:ext cx="98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800">
                <a:solidFill>
                  <a:schemeClr val="dk2"/>
                </a:solidFill>
              </a:rPr>
              <a:t>WIP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6550"/>
            <a:ext cx="9144003" cy="4710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197400" y="111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C</a:t>
            </a:r>
            <a:r>
              <a:rPr lang="zh-CN"/>
              <a:t>haracter Design</a:t>
            </a:r>
            <a:endParaRPr/>
          </a:p>
        </p:txBody>
      </p:sp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 b="0" l="9412" r="0" t="0"/>
          <a:stretch/>
        </p:blipFill>
        <p:spPr>
          <a:xfrm>
            <a:off x="0" y="751025"/>
            <a:ext cx="3205834" cy="1934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 rotWithShape="1">
          <a:blip r:embed="rId4">
            <a:alphaModFix/>
          </a:blip>
          <a:srcRect b="0" l="29854" r="0" t="0"/>
          <a:stretch/>
        </p:blipFill>
        <p:spPr>
          <a:xfrm>
            <a:off x="1" y="2685969"/>
            <a:ext cx="2660141" cy="2073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/>
          <p:cNvPicPr preferRelativeResize="0"/>
          <p:nvPr/>
        </p:nvPicPr>
        <p:blipFill rotWithShape="1">
          <a:blip r:embed="rId5">
            <a:alphaModFix/>
          </a:blip>
          <a:srcRect b="0" l="21192" r="0" t="0"/>
          <a:stretch/>
        </p:blipFill>
        <p:spPr>
          <a:xfrm>
            <a:off x="2133973" y="751025"/>
            <a:ext cx="3524088" cy="2348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0214" y="2482255"/>
            <a:ext cx="2452196" cy="2277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5175" y="751025"/>
            <a:ext cx="4531875" cy="400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 title="微信图片_20260510214549_312_2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550" y="636725"/>
            <a:ext cx="4330148" cy="4330148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 txBox="1"/>
          <p:nvPr>
            <p:ph type="title"/>
          </p:nvPr>
        </p:nvSpPr>
        <p:spPr>
          <a:xfrm>
            <a:off x="254550" y="187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zh-CN"/>
              <a:t>Character Design (another version exploring)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827741" y="241175"/>
            <a:ext cx="8520600" cy="44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35385"/>
              <a:buNone/>
            </a:pPr>
            <a:r>
              <a:rPr lang="zh-CN" sz="2798"/>
              <a:t>Bus 2</a:t>
            </a:r>
            <a:r>
              <a:rPr lang="zh-CN" sz="2798"/>
              <a:t>D</a:t>
            </a:r>
            <a:r>
              <a:rPr lang="zh-CN" sz="2798"/>
              <a:t> Design</a:t>
            </a:r>
            <a:r>
              <a:rPr lang="zh-CN" sz="2020"/>
              <a:t> </a:t>
            </a:r>
            <a:endParaRPr sz="2020"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7435616" y="362975"/>
            <a:ext cx="969000" cy="3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rPr lang="zh-CN" sz="1292"/>
              <a:t>Reference</a:t>
            </a:r>
            <a:endParaRPr sz="1292"/>
          </a:p>
        </p:txBody>
      </p:sp>
      <p:pic>
        <p:nvPicPr>
          <p:cNvPr id="88" name="Google Shape;88;p18" title="bus_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2241" y="900600"/>
            <a:ext cx="7589048" cy="87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 title="1_bus1_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650" y="1919650"/>
            <a:ext cx="7848602" cy="32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6881000" y="1919659"/>
            <a:ext cx="1590300" cy="3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67"/>
              <a:buNone/>
            </a:pPr>
            <a:r>
              <a:rPr lang="zh-CN" sz="1466">
                <a:solidFill>
                  <a:schemeClr val="dk1"/>
                </a:solidFill>
              </a:rPr>
              <a:t>Design Sketch</a:t>
            </a:r>
            <a:endParaRPr sz="90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211700" y="113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The bus stop 3d model(adding and editing details and env)</a:t>
            </a:r>
            <a:endParaRPr/>
          </a:p>
        </p:txBody>
      </p:sp>
      <p:pic>
        <p:nvPicPr>
          <p:cNvPr id="96" name="Google Shape;96;p19" title="Screenshot 2026-05-10 21404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688" y="2968863"/>
            <a:ext cx="2463208" cy="1640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 title="Screenshot 2026-05-10 21411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9616" y="2968862"/>
            <a:ext cx="2646472" cy="1640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 title="Screenshot 2026-05-10 21385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7212" y="838500"/>
            <a:ext cx="3815096" cy="1935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 title="Screenshot 2026-05-10 214017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7212" y="2758800"/>
            <a:ext cx="3815101" cy="185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 title="Screenshot 2026-05-10 215209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1687" y="838499"/>
            <a:ext cx="4684431" cy="193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